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85" r:id="rId11"/>
    <p:sldId id="259" r:id="rId12"/>
    <p:sldId id="261" r:id="rId13"/>
    <p:sldId id="264" r:id="rId14"/>
    <p:sldId id="283" r:id="rId15"/>
    <p:sldId id="267" r:id="rId16"/>
    <p:sldId id="269" r:id="rId17"/>
    <p:sldId id="268" r:id="rId18"/>
    <p:sldId id="280" r:id="rId19"/>
    <p:sldId id="281" r:id="rId20"/>
    <p:sldId id="282" r:id="rId21"/>
    <p:sldId id="284" r:id="rId22"/>
    <p:sldId id="274" r:id="rId23"/>
    <p:sldId id="275" r:id="rId24"/>
    <p:sldId id="295" r:id="rId25"/>
    <p:sldId id="277" r:id="rId26"/>
    <p:sldId id="292" r:id="rId27"/>
    <p:sldId id="293" r:id="rId28"/>
    <p:sldId id="294" r:id="rId29"/>
    <p:sldId id="296" r:id="rId30"/>
    <p:sldId id="279" r:id="rId31"/>
    <p:sldId id="273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6.08.2020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2340" y="1770360"/>
            <a:ext cx="7772400" cy="244257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Ovakent</a:t>
            </a:r>
            <a:r>
              <a:rPr lang="tr-TR" dirty="0" smtClean="0">
                <a:solidFill>
                  <a:schemeClr val="tx1"/>
                </a:solidFill>
              </a:rPr>
              <a:t> Hoca Ahmet </a:t>
            </a:r>
            <a:r>
              <a:rPr lang="tr-TR" dirty="0" err="1" smtClean="0">
                <a:solidFill>
                  <a:schemeClr val="tx1"/>
                </a:solidFill>
              </a:rPr>
              <a:t>Yesevi</a:t>
            </a:r>
            <a:r>
              <a:rPr lang="tr-TR" dirty="0" smtClean="0">
                <a:solidFill>
                  <a:schemeClr val="tx1"/>
                </a:solidFill>
              </a:rPr>
              <a:t> İmam Hatip Ortaokulu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Tanıtım Sunusu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7772400" cy="1509712"/>
          </a:xfrm>
        </p:spPr>
        <p:txBody>
          <a:bodyPr/>
          <a:lstStyle/>
          <a:p>
            <a:r>
              <a:rPr lang="tr-TR" dirty="0" smtClean="0"/>
              <a:t>HATAY/Antakya</a:t>
            </a:r>
            <a:endParaRPr lang="tr-TR" dirty="0"/>
          </a:p>
        </p:txBody>
      </p:sp>
    </p:spTree>
  </p:cSld>
  <p:clrMapOvr>
    <a:masterClrMapping/>
  </p:clrMapOvr>
  <p:transition advTm="6437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Sınıflarımız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5" y="1988841"/>
            <a:ext cx="7970409" cy="4869159"/>
          </a:xfrm>
        </p:spPr>
      </p:pic>
    </p:spTree>
    <p:extLst>
      <p:ext uri="{BB962C8B-B14F-4D97-AF65-F5344CB8AC3E}">
        <p14:creationId xmlns:p14="http://schemas.microsoft.com/office/powerpoint/2010/main" val="33554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Bilgilendirme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Akademik Rehberlik Çalışmalarımız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 </a:t>
            </a:r>
            <a:r>
              <a:rPr lang="tr-TR" dirty="0" err="1" smtClean="0"/>
              <a:t>Etkinlikliğimiz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50" y="1935163"/>
            <a:ext cx="59116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İftar </a:t>
            </a:r>
            <a:r>
              <a:rPr lang="tr-TR" dirty="0" err="1" smtClean="0"/>
              <a:t>Etkinlikliğimiz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935163"/>
            <a:ext cx="5040560" cy="4389437"/>
          </a:xfrm>
        </p:spPr>
      </p:pic>
    </p:spTree>
    <p:extLst>
      <p:ext uri="{BB962C8B-B14F-4D97-AF65-F5344CB8AC3E}">
        <p14:creationId xmlns:p14="http://schemas.microsoft.com/office/powerpoint/2010/main" val="31047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Dersteyiz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Eğitimlerimiz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</a:t>
            </a:r>
            <a:r>
              <a:rPr lang="tr-TR" dirty="0" smtClean="0"/>
              <a:t>kumadayız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Yarışmalarımız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42137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Yarışmalarımız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9" y="1935163"/>
            <a:ext cx="7776442" cy="4389437"/>
          </a:xfrm>
        </p:spPr>
      </p:pic>
    </p:spTree>
    <p:extLst>
      <p:ext uri="{BB962C8B-B14F-4D97-AF65-F5344CB8AC3E}">
        <p14:creationId xmlns:p14="http://schemas.microsoft.com/office/powerpoint/2010/main" val="10010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817090" cy="7362819"/>
          </a:xfrm>
        </p:spPr>
      </p:pic>
    </p:spTree>
  </p:cSld>
  <p:clrMapOvr>
    <a:masterClrMapping/>
  </p:clrMapOvr>
  <p:transition advTm="7094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Yarışmalarımız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35163"/>
            <a:ext cx="6120680" cy="5171051"/>
          </a:xfrm>
        </p:spPr>
      </p:pic>
    </p:spTree>
    <p:extLst>
      <p:ext uri="{BB962C8B-B14F-4D97-AF65-F5344CB8AC3E}">
        <p14:creationId xmlns:p14="http://schemas.microsoft.com/office/powerpoint/2010/main" val="29975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Yarışmalarımız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2438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Zeka Oyunları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Yarışmaları Kazananların Ödüllendirmesi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Mevlana Haftası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6756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8508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Graffiti</a:t>
            </a:r>
            <a:r>
              <a:rPr lang="tr-TR" dirty="0" smtClean="0"/>
              <a:t> Çalışmalarımız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22" y="2105892"/>
            <a:ext cx="3097975" cy="4130634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" y="2105892"/>
            <a:ext cx="5507511" cy="41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4006 </a:t>
            </a:r>
            <a:r>
              <a:rPr lang="tr-TR" dirty="0" err="1"/>
              <a:t>T</a:t>
            </a:r>
            <a:r>
              <a:rPr lang="tr-TR" dirty="0" err="1" smtClean="0"/>
              <a:t>übitak</a:t>
            </a:r>
            <a:r>
              <a:rPr lang="tr-TR" dirty="0" smtClean="0"/>
              <a:t> Bilim Fuarımızdan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772815"/>
            <a:ext cx="6876255" cy="5085185"/>
          </a:xfrm>
        </p:spPr>
      </p:pic>
    </p:spTree>
    <p:extLst>
      <p:ext uri="{BB962C8B-B14F-4D97-AF65-F5344CB8AC3E}">
        <p14:creationId xmlns:p14="http://schemas.microsoft.com/office/powerpoint/2010/main" val="17472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4006 </a:t>
            </a:r>
            <a:r>
              <a:rPr lang="tr-TR" dirty="0" err="1"/>
              <a:t>Tübitak</a:t>
            </a:r>
            <a:r>
              <a:rPr lang="tr-TR" dirty="0"/>
              <a:t> Bilim Fuarımızdan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3" y="2204864"/>
            <a:ext cx="3292077" cy="4389437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86639"/>
            <a:ext cx="3275958" cy="43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Yangın Tatbikatımız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6457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İtfaiye Personelinden Yangınla İlgili Bilgilendirme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46" y="1864778"/>
            <a:ext cx="6670707" cy="5003031"/>
          </a:xfrm>
        </p:spPr>
      </p:pic>
    </p:spTree>
    <p:extLst>
      <p:ext uri="{BB962C8B-B14F-4D97-AF65-F5344CB8AC3E}">
        <p14:creationId xmlns:p14="http://schemas.microsoft.com/office/powerpoint/2010/main" val="37243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TARİHÇE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 2018-2019 Eğitim Öğretim yılında Yıldırım Beyazıt Ortaokulu bünyesinde eğitime öğretime başlamış olup kendi binasının yapımına devam edilmektedir.</a:t>
            </a:r>
          </a:p>
          <a:p>
            <a:r>
              <a:rPr lang="tr-TR" dirty="0" smtClean="0"/>
              <a:t>Okulumuz ilk </a:t>
            </a:r>
            <a:r>
              <a:rPr lang="tr-TR" dirty="0"/>
              <a:t>m</a:t>
            </a:r>
            <a:r>
              <a:rPr lang="tr-TR" dirty="0" smtClean="0"/>
              <a:t>ezunlarını 2022-2023 eğitim öğretim yılında  yılında verecektir.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Spor Alanımız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Hoca Ahmet </a:t>
            </a:r>
            <a:r>
              <a:rPr lang="tr-TR" dirty="0" err="1" smtClean="0"/>
              <a:t>Yesevi</a:t>
            </a:r>
            <a:r>
              <a:rPr lang="tr-TR" dirty="0" smtClean="0"/>
              <a:t> İmam Hatip OO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		Teşekkür Ederiz.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OKULUMUZUN GENEL ÖZELLİKLERİ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Yeni açılan bir okul olmasından </a:t>
            </a:r>
            <a:r>
              <a:rPr lang="tr-TR" dirty="0" smtClean="0"/>
              <a:t>şu </a:t>
            </a:r>
            <a:r>
              <a:rPr lang="tr-TR" dirty="0"/>
              <a:t>an sadece </a:t>
            </a:r>
            <a:r>
              <a:rPr lang="tr-TR" dirty="0" smtClean="0"/>
              <a:t>5. ve 6. sınıf öğrencilerimiz </a:t>
            </a:r>
            <a:r>
              <a:rPr lang="tr-TR" dirty="0"/>
              <a:t>mevcuttur. </a:t>
            </a:r>
            <a:endParaRPr lang="tr-TR" dirty="0" smtClean="0"/>
          </a:p>
          <a:p>
            <a:r>
              <a:rPr lang="tr-TR" dirty="0" smtClean="0"/>
              <a:t>Toplamda </a:t>
            </a:r>
            <a:r>
              <a:rPr lang="tr-TR" dirty="0"/>
              <a:t>4 şubemiz vardır. </a:t>
            </a:r>
            <a:endParaRPr lang="tr-TR" dirty="0" smtClean="0"/>
          </a:p>
          <a:p>
            <a:r>
              <a:rPr lang="tr-TR" dirty="0" smtClean="0"/>
              <a:t>Tüm şubelerimizde akıllı tahta mevcuttur. </a:t>
            </a:r>
          </a:p>
          <a:p>
            <a:r>
              <a:rPr lang="tr-TR" dirty="0" smtClean="0"/>
              <a:t>Sınıf mevcutları 20-25 arasındadır.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75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OKULUMUZUN GENEL ÖZELLİKLERİ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 sayımız </a:t>
            </a:r>
            <a:r>
              <a:rPr lang="tr-TR" dirty="0" smtClean="0"/>
              <a:t>87’ </a:t>
            </a:r>
            <a:r>
              <a:rPr lang="tr-TR" dirty="0" err="1" smtClean="0"/>
              <a:t>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Okulumuzun </a:t>
            </a:r>
            <a:r>
              <a:rPr lang="tr-TR" dirty="0" smtClean="0"/>
              <a:t>5 </a:t>
            </a:r>
            <a:r>
              <a:rPr lang="tr-TR" dirty="0"/>
              <a:t>öğretmeni </a:t>
            </a:r>
            <a:r>
              <a:rPr lang="tr-TR" dirty="0" smtClean="0"/>
              <a:t>bulunmaktadır. </a:t>
            </a:r>
          </a:p>
          <a:p>
            <a:r>
              <a:rPr lang="tr-TR" dirty="0" smtClean="0"/>
              <a:t>4 </a:t>
            </a:r>
            <a:r>
              <a:rPr lang="tr-TR" dirty="0"/>
              <a:t>dersliğimiz </a:t>
            </a:r>
            <a:r>
              <a:rPr lang="tr-TR" dirty="0" smtClean="0"/>
              <a:t>vardır. </a:t>
            </a:r>
          </a:p>
          <a:p>
            <a:r>
              <a:rPr lang="tr-TR" dirty="0" smtClean="0"/>
              <a:t>Bahçesi </a:t>
            </a:r>
            <a:r>
              <a:rPr lang="tr-TR" dirty="0"/>
              <a:t>ve bir de kantini mevcuttur. </a:t>
            </a:r>
            <a:endParaRPr lang="tr-TR" dirty="0" smtClean="0"/>
          </a:p>
          <a:p>
            <a:r>
              <a:rPr lang="tr-TR" dirty="0" smtClean="0"/>
              <a:t>Öğretim </a:t>
            </a:r>
            <a:r>
              <a:rPr lang="tr-TR" dirty="0"/>
              <a:t>şeklimiz </a:t>
            </a:r>
            <a:r>
              <a:rPr lang="tr-TR" dirty="0" smtClean="0"/>
              <a:t>ikili eğitimdir. </a:t>
            </a:r>
          </a:p>
          <a:p>
            <a:r>
              <a:rPr lang="tr-TR" dirty="0" smtClean="0"/>
              <a:t>Okulumuz Antakya ilçe merkezine 25 km mesafededir.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69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MİSYONUMUZ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Öğrencilerimizin </a:t>
            </a:r>
            <a:r>
              <a:rPr lang="tr-TR" sz="2800" dirty="0" err="1"/>
              <a:t>zihninde,insana</a:t>
            </a:r>
            <a:r>
              <a:rPr lang="tr-TR" sz="2800" dirty="0"/>
              <a:t>, düşünceye, özgürlüğe</a:t>
            </a:r>
            <a:r>
              <a:rPr lang="tr-TR" sz="2800" dirty="0" smtClean="0"/>
              <a:t>, ahlâka </a:t>
            </a:r>
            <a:r>
              <a:rPr lang="tr-TR" sz="2800" dirty="0"/>
              <a:t>ve kültürel mirasa saygıya dayanan bir din öğretimi anlayışının yayılmasına katkıda bulunmak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45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VİZYONUMUZ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Kültürel mirası değerlendirebilen, yaşanan hayatı yorumlayabilen</a:t>
            </a:r>
            <a:r>
              <a:rPr lang="tr-TR" sz="2800" dirty="0" smtClean="0"/>
              <a:t>, problemlere </a:t>
            </a:r>
            <a:r>
              <a:rPr lang="tr-TR" sz="2800" dirty="0"/>
              <a:t>çözüm üretebilen, bireyler yetiştirmek.</a:t>
            </a:r>
          </a:p>
        </p:txBody>
      </p:sp>
    </p:spTree>
    <p:extLst>
      <p:ext uri="{BB962C8B-B14F-4D97-AF65-F5344CB8AC3E}">
        <p14:creationId xmlns:p14="http://schemas.microsoft.com/office/powerpoint/2010/main" val="30151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OKULUMUZDA OKUTULAN DERSLER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33621"/>
            <a:ext cx="6458106" cy="49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İçerik Yer Tutucusu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3836"/>
            <a:ext cx="11466568" cy="66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216</Words>
  <Application>Microsoft Office PowerPoint</Application>
  <PresentationFormat>Ekran Gösterisi (4:3)</PresentationFormat>
  <Paragraphs>50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Calibri</vt:lpstr>
      <vt:lpstr>Constantia</vt:lpstr>
      <vt:lpstr>Wingdings 2</vt:lpstr>
      <vt:lpstr>Akış</vt:lpstr>
      <vt:lpstr>Ovakent Hoca Ahmet Yesevi İmam Hatip Ortaokulu Tanıtım Sunusu</vt:lpstr>
      <vt:lpstr>PowerPoint Sunusu</vt:lpstr>
      <vt:lpstr>TARİHÇE</vt:lpstr>
      <vt:lpstr>OKULUMUZUN GENEL ÖZELLİKLERİ</vt:lpstr>
      <vt:lpstr>OKULUMUZUN GENEL ÖZELLİKLERİ</vt:lpstr>
      <vt:lpstr>MİSYONUMUZ</vt:lpstr>
      <vt:lpstr>VİZYONUMUZ</vt:lpstr>
      <vt:lpstr>OKULUMUZDA OKUTULAN DERSLER</vt:lpstr>
      <vt:lpstr>PowerPoint Sunusu</vt:lpstr>
      <vt:lpstr>Sınıflarımız</vt:lpstr>
      <vt:lpstr>Mesleki Bilgilendirme</vt:lpstr>
      <vt:lpstr>Akademik Rehberlik Çalışmalarımız</vt:lpstr>
      <vt:lpstr>Sosyal  Etkinlikliğimiz</vt:lpstr>
      <vt:lpstr>İftar Etkinlikliğimiz</vt:lpstr>
      <vt:lpstr>Dersteyiz</vt:lpstr>
      <vt:lpstr>Mesleki Eğitimlerimiz</vt:lpstr>
      <vt:lpstr>Okumadayız</vt:lpstr>
      <vt:lpstr>Yarışmalarımız</vt:lpstr>
      <vt:lpstr>Yarışmalarımız</vt:lpstr>
      <vt:lpstr>Yarışmalarımız</vt:lpstr>
      <vt:lpstr>Yarışmalarımız</vt:lpstr>
      <vt:lpstr>Zeka Oyunları</vt:lpstr>
      <vt:lpstr>Yarışmaları Kazananların Ödüllendirmesi</vt:lpstr>
      <vt:lpstr>Mevlana Haftası</vt:lpstr>
      <vt:lpstr>Graffiti Çalışmalarımız</vt:lpstr>
      <vt:lpstr>4006 Tübitak Bilim Fuarımızdan</vt:lpstr>
      <vt:lpstr>4006 Tübitak Bilim Fuarımızdan</vt:lpstr>
      <vt:lpstr>Yangın Tatbikatımız</vt:lpstr>
      <vt:lpstr>İtfaiye Personelinden Yangınla İlgili Bilgilendirme</vt:lpstr>
      <vt:lpstr>Spor Alanımız</vt:lpstr>
      <vt:lpstr>Hoca Ahmet Yesevi İmam Hatip 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Mevlana İmam Hatip Ortaokulu Tanıtım Sunusu</dc:title>
  <dc:creator>yihl</dc:creator>
  <cp:lastModifiedBy>TANER</cp:lastModifiedBy>
  <cp:revision>23</cp:revision>
  <dcterms:created xsi:type="dcterms:W3CDTF">2020-07-14T09:40:14Z</dcterms:created>
  <dcterms:modified xsi:type="dcterms:W3CDTF">2020-08-05T21:18:59Z</dcterms:modified>
</cp:coreProperties>
</file>